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95"/>
  </p:normalViewPr>
  <p:slideViewPr>
    <p:cSldViewPr snapToGrid="0">
      <p:cViewPr varScale="1">
        <p:scale>
          <a:sx n="140" d="100"/>
          <a:sy n="140" d="100"/>
        </p:scale>
        <p:origin x="20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B7137FC-1885-393E-23E8-8869536B6D2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61400" y="793"/>
            <a:ext cx="12097160" cy="198958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92EE0CF-4539-07E3-65A6-6157E3F4A2D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8800" y="494614"/>
            <a:ext cx="2964641" cy="100193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205EF99-396F-5BA6-D990-9B75CB2E159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029200" y="589183"/>
            <a:ext cx="47752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Aysén,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Aysén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Aysén,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7</cp:revision>
  <dcterms:created xsi:type="dcterms:W3CDTF">2024-11-15T16:16:11Z</dcterms:created>
  <dcterms:modified xsi:type="dcterms:W3CDTF">2024-11-18T15:28:05Z</dcterms:modified>
</cp:coreProperties>
</file>